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0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44A8-8A49-4063-818F-DF01F9C7DEC2}" type="datetimeFigureOut">
              <a:rPr lang="de-AT" smtClean="0"/>
              <a:t>05.12.2022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641AF1A1-7E56-CEFD-AF8A-242197B0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981" y="1212847"/>
            <a:ext cx="4586746" cy="5649047"/>
          </a:xfrm>
          <a:prstGeom prst="rect">
            <a:avLst/>
          </a:prstGeom>
        </p:spPr>
      </p:pic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127A3D8-4E7F-0B00-FA73-D38CF33B0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92" y="1256609"/>
            <a:ext cx="4571505" cy="5139417"/>
          </a:xfrm>
        </p:spPr>
      </p:pic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F48B9C12-52FC-3380-B5C7-0BB7430A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49" y="1261914"/>
            <a:ext cx="4414683" cy="54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" y="1192275"/>
            <a:ext cx="8408768" cy="5667519"/>
          </a:xfrm>
        </p:spPr>
      </p:pic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98841751-2134-1EC0-1332-A3160A582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145" y="1251651"/>
            <a:ext cx="4751345" cy="5439909"/>
          </a:xfrm>
        </p:spPr>
      </p:pic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BC61F7C-B65A-EEE6-0F08-4FA9EAB6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88" y="1253358"/>
            <a:ext cx="5286498" cy="55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9D2BAFF2-F0E8-6F54-EB81-351B93C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Breitbild</PresentationFormat>
  <Paragraphs>34</Paragraphs>
  <Slides>19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4</cp:revision>
  <dcterms:created xsi:type="dcterms:W3CDTF">2022-12-01T10:41:52Z</dcterms:created>
  <dcterms:modified xsi:type="dcterms:W3CDTF">2022-12-05T21:04:14Z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